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67275" cy="42794238"/>
  <p:notesSz cx="6881813" cy="100155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382082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764164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146246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528328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1910410" algn="l" defTabSz="764164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292492" algn="l" defTabSz="764164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2674574" algn="l" defTabSz="764164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056656" algn="l" defTabSz="764164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479">
          <p15:clr>
            <a:srgbClr val="A4A3A4"/>
          </p15:clr>
        </p15:guide>
        <p15:guide id="2" pos="95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0000"/>
    <a:srgbClr val="FFFF00"/>
    <a:srgbClr val="00990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91" autoAdjust="0"/>
    <p:restoredTop sz="94660" autoAdjust="0"/>
  </p:normalViewPr>
  <p:slideViewPr>
    <p:cSldViewPr>
      <p:cViewPr>
        <p:scale>
          <a:sx n="25" d="100"/>
          <a:sy n="25" d="100"/>
        </p:scale>
        <p:origin x="-1806" y="-78"/>
      </p:cViewPr>
      <p:guideLst>
        <p:guide orient="horz" pos="13479"/>
        <p:guide pos="953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fld id="{BB79E8AD-11C8-4559-8FFD-6BB7E9BAA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5993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87DB8-5CBA-4E65-85E5-7B0FA9307B43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50888"/>
            <a:ext cx="26574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57738"/>
            <a:ext cx="5505450" cy="4506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8C738-7424-497D-8CE6-5275AA8D79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C738-7424-497D-8CE6-5275AA8D791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encon2024.org/wp-content/uploads/2023/10/tencon2024_landingpage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518319"/>
            <a:ext cx="29891509" cy="304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 userDrawn="1"/>
        </p:nvSpPr>
        <p:spPr bwMode="auto">
          <a:xfrm>
            <a:off x="0" y="41285319"/>
            <a:ext cx="30267275" cy="1508919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45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41361519"/>
            <a:ext cx="30267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https://www.tencon2024.org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9051" y="3803667"/>
            <a:ext cx="25729174" cy="7132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4264" tIns="187132" rIns="374264" bIns="1871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9051" y="12362250"/>
            <a:ext cx="25729174" cy="2567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4264" tIns="187132" rIns="374264" bIns="1871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-1" y="38877459"/>
            <a:ext cx="30267275" cy="3835674"/>
            <a:chOff x="0" y="2861945"/>
            <a:chExt cx="9144000" cy="1230008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61945"/>
              <a:ext cx="9144000" cy="123000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 userDrawn="1"/>
          </p:nvSpPr>
          <p:spPr>
            <a:xfrm>
              <a:off x="214312" y="2910816"/>
              <a:ext cx="4200526" cy="503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 i="1" dirty="0">
                  <a:solidFill>
                    <a:schemeClr val="bg1"/>
                  </a:solidFill>
                </a:rPr>
                <a:t>EPTC 2023</a:t>
              </a:r>
              <a:endParaRPr lang="en-SG" sz="96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214312" y="3463440"/>
              <a:ext cx="5843588" cy="463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1" dirty="0">
                  <a:solidFill>
                    <a:schemeClr val="bg1"/>
                  </a:solidFill>
                </a:rPr>
                <a:t>25</a:t>
              </a:r>
              <a:r>
                <a:rPr lang="en-US" sz="4400" b="1" i="1" baseline="30000" dirty="0">
                  <a:solidFill>
                    <a:schemeClr val="bg1"/>
                  </a:solidFill>
                </a:rPr>
                <a:t>th</a:t>
              </a:r>
              <a:r>
                <a:rPr lang="en-US" sz="4400" b="1" i="1" dirty="0">
                  <a:solidFill>
                    <a:schemeClr val="bg1"/>
                  </a:solidFill>
                </a:rPr>
                <a:t> Electronics Packaging</a:t>
              </a:r>
              <a:r>
                <a:rPr lang="en-US" sz="4400" b="1" i="1" baseline="0" dirty="0">
                  <a:solidFill>
                    <a:schemeClr val="bg1"/>
                  </a:solidFill>
                </a:rPr>
                <a:t> Technology Conference</a:t>
              </a:r>
            </a:p>
            <a:p>
              <a:r>
                <a:rPr lang="en-US" sz="4400" b="1" i="1" baseline="0" dirty="0">
                  <a:solidFill>
                    <a:schemeClr val="bg1"/>
                  </a:solidFill>
                </a:rPr>
                <a:t>December 5 - 8, 2023, Grand Copthorne Waterfront Hotel, Singapore</a:t>
              </a:r>
              <a:endParaRPr lang="en-SG" sz="44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5258948" y="3463039"/>
              <a:ext cx="3571875" cy="463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4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IEEE EPS Flagship Conference </a:t>
              </a:r>
            </a:p>
            <a:p>
              <a:pPr algn="r"/>
              <a:r>
                <a:rPr lang="en-US" sz="44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the Asia Pacific Region</a:t>
              </a:r>
              <a:endParaRPr lang="en-SG" sz="4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DEEDDE-4D91-28D2-673A-3663BA74BA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1" y="12628"/>
            <a:ext cx="30267275" cy="45442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3743873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43873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2pPr>
      <a:lvl3pPr algn="ctr" defTabSz="3743873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3pPr>
      <a:lvl4pPr algn="ctr" defTabSz="3743873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4pPr>
      <a:lvl5pPr algn="ctr" defTabSz="3743873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5pPr>
      <a:lvl6pPr marL="382082" algn="ctr" defTabSz="3743873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6pPr>
      <a:lvl7pPr marL="764164" algn="ctr" defTabSz="3743873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7pPr>
      <a:lvl8pPr marL="1146246" algn="ctr" defTabSz="3743873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8pPr>
      <a:lvl9pPr marL="1528328" algn="ctr" defTabSz="3743873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 New Roman" pitchFamily="18" charset="0"/>
        </a:defRPr>
      </a:lvl9pPr>
    </p:titleStyle>
    <p:bodyStyle>
      <a:lvl1pPr marL="1403621" indent="-1403621" algn="l" defTabSz="3743873" rtl="0" eaLnBrk="0" fontAlgn="base" hangingPunct="0">
        <a:spcBef>
          <a:spcPct val="20000"/>
        </a:spcBef>
        <a:spcAft>
          <a:spcPct val="0"/>
        </a:spcAft>
        <a:buChar char="•"/>
        <a:defRPr sz="13100">
          <a:solidFill>
            <a:schemeClr val="tx1"/>
          </a:solidFill>
          <a:latin typeface="+mn-lt"/>
          <a:ea typeface="+mn-ea"/>
          <a:cs typeface="+mn-cs"/>
        </a:defRPr>
      </a:lvl1pPr>
      <a:lvl2pPr marL="3040736" indent="-1170126" algn="l" defTabSz="3743873" rtl="0" eaLnBrk="0" fontAlgn="base" hangingPunct="0">
        <a:spcBef>
          <a:spcPct val="20000"/>
        </a:spcBef>
        <a:spcAft>
          <a:spcPct val="0"/>
        </a:spcAft>
        <a:buChar char="–"/>
        <a:defRPr sz="11400">
          <a:solidFill>
            <a:schemeClr val="tx1"/>
          </a:solidFill>
          <a:latin typeface="+mn-lt"/>
        </a:defRPr>
      </a:lvl2pPr>
      <a:lvl3pPr marL="4679179" indent="-935305" algn="l" defTabSz="3743873" rtl="0" eaLnBrk="0" fontAlgn="base" hangingPunct="0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</a:defRPr>
      </a:lvl3pPr>
      <a:lvl4pPr marL="6549789" indent="-935305" algn="l" defTabSz="3743873" rtl="0" eaLnBrk="0" fontAlgn="base" hangingPunct="0">
        <a:spcBef>
          <a:spcPct val="20000"/>
        </a:spcBef>
        <a:spcAft>
          <a:spcPct val="0"/>
        </a:spcAft>
        <a:buChar char="–"/>
        <a:defRPr sz="8200">
          <a:solidFill>
            <a:schemeClr val="tx1"/>
          </a:solidFill>
          <a:latin typeface="+mn-lt"/>
        </a:defRPr>
      </a:lvl4pPr>
      <a:lvl5pPr marL="8420399" indent="-935305" algn="l" defTabSz="3743873" rtl="0" eaLnBrk="0" fontAlgn="base" hangingPunct="0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5pPr>
      <a:lvl6pPr marL="8802481" indent="-935305" algn="l" defTabSz="374387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6pPr>
      <a:lvl7pPr marL="9184563" indent="-935305" algn="l" defTabSz="374387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7pPr>
      <a:lvl8pPr marL="9566645" indent="-935305" algn="l" defTabSz="374387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8pPr>
      <a:lvl9pPr marL="9948727" indent="-935305" algn="l" defTabSz="3743873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2082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4164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6246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8328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10410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92492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574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56656" algn="l" defTabSz="76416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70438"/>
            <a:ext cx="30267275" cy="1844675"/>
          </a:xfrm>
        </p:spPr>
        <p:txBody>
          <a:bodyPr lIns="87329" tIns="87329" rIns="87329" bIns="87329" anchorCtr="1">
            <a:noAutofit/>
          </a:bodyPr>
          <a:lstStyle/>
          <a:p>
            <a:pPr marL="54394" indent="-54394"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latin typeface="Calibri" pitchFamily="34" charset="0"/>
              </a:rPr>
              <a:t>Title XXX  </a:t>
            </a:r>
            <a:r>
              <a:rPr lang="en-US" sz="60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60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6000" dirty="0">
                <a:solidFill>
                  <a:schemeClr val="tx1"/>
                </a:solidFill>
                <a:latin typeface="Calibri" pitchFamily="34" charset="0"/>
              </a:rPr>
              <a:t>Main </a:t>
            </a:r>
            <a:r>
              <a:rPr lang="en-US" sz="6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Author</a:t>
            </a:r>
            <a:r>
              <a:rPr lang="en-US" sz="6000" baseline="30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en-US" sz="6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XXX, Co-Author</a:t>
            </a:r>
            <a:r>
              <a:rPr lang="en-US" sz="6000" baseline="30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US" sz="6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XXX</a:t>
            </a:r>
            <a:br>
              <a:rPr lang="en-US" sz="60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</a:br>
            <a:endParaRPr lang="en-US" sz="6000" baseline="30000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608094" y="9054859"/>
            <a:ext cx="12611143" cy="34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329" tIns="43664" rIns="87329" bIns="43664">
            <a:spAutoFit/>
          </a:bodyPr>
          <a:lstStyle/>
          <a:p>
            <a:r>
              <a:rPr lang="en-GB" sz="3600" b="1" dirty="0">
                <a:solidFill>
                  <a:srgbClr val="CC0000"/>
                </a:solidFill>
                <a:cs typeface="Times New Roman" pitchFamily="18" charset="0"/>
              </a:rPr>
              <a:t>ABSTRACT</a:t>
            </a:r>
            <a:br>
              <a:rPr lang="en-GB" sz="36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en-SG" sz="3600" dirty="0"/>
              <a:t> </a:t>
            </a:r>
            <a:endParaRPr lang="en-US" sz="3600" dirty="0"/>
          </a:p>
          <a:p>
            <a:r>
              <a:rPr lang="en-US" sz="3600" dirty="0"/>
              <a:t>XXXXXXXXXXXXXXXXXXXXXXXXXXXXXXXXXXXXXXXXXXXXXXXXXXXXXXXXXXXXXXXXXXXXXXXXXXXXXXXXXXXXX.. </a:t>
            </a:r>
          </a:p>
          <a:p>
            <a:r>
              <a:rPr lang="en-US" sz="3600" dirty="0"/>
              <a:t>XXX.XXXXXXXXXXXXXXXXXXXXXXX.</a:t>
            </a:r>
          </a:p>
        </p:txBody>
      </p:sp>
      <p:sp>
        <p:nvSpPr>
          <p:cNvPr id="2052" name="Text Box 25"/>
          <p:cNvSpPr txBox="1">
            <a:spLocks noChangeArrowheads="1"/>
          </p:cNvSpPr>
          <p:nvPr/>
        </p:nvSpPr>
        <p:spPr bwMode="auto">
          <a:xfrm>
            <a:off x="1608094" y="12862719"/>
            <a:ext cx="12611143" cy="313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329" tIns="43664" rIns="87329" bIns="43664">
            <a:spAutoFit/>
          </a:bodyPr>
          <a:lstStyle/>
          <a:p>
            <a:pPr defTabSz="872951">
              <a:lnSpc>
                <a:spcPct val="150000"/>
              </a:lnSpc>
              <a:spcBef>
                <a:spcPct val="50000"/>
              </a:spcBef>
            </a:pPr>
            <a:r>
              <a:rPr lang="en-US" sz="3600" b="1" dirty="0">
                <a:solidFill>
                  <a:srgbClr val="CC0000"/>
                </a:solidFill>
                <a:cs typeface="Times New Roman" pitchFamily="18" charset="0"/>
              </a:rPr>
              <a:t>INTRODUCTION</a:t>
            </a:r>
          </a:p>
          <a:p>
            <a:r>
              <a:rPr lang="en-US" sz="3600" dirty="0"/>
              <a:t>XXXXXXXXXXXXXXXXXXXXXXXXXXXXXXXXXXXXXXXXXXXXXXXXXXXXXXXXXXXXXXXXXXXXXXXXXXXXXXXXXXXXX.. </a:t>
            </a:r>
          </a:p>
          <a:p>
            <a:r>
              <a:rPr lang="en-US" sz="3600" dirty="0"/>
              <a:t>XXX.XXXXXXXXXXXXXXXXXXXXXXX.</a:t>
            </a:r>
            <a:r>
              <a:rPr lang="en-SG" sz="3600" dirty="0"/>
              <a:t>,</a:t>
            </a:r>
            <a:endParaRPr lang="en-US" sz="3600" dirty="0"/>
          </a:p>
        </p:txBody>
      </p:sp>
      <p:sp>
        <p:nvSpPr>
          <p:cNvPr id="2057" name="TextBox 159"/>
          <p:cNvSpPr txBox="1">
            <a:spLocks noChangeArrowheads="1"/>
          </p:cNvSpPr>
          <p:nvPr/>
        </p:nvSpPr>
        <p:spPr bwMode="auto">
          <a:xfrm>
            <a:off x="11095037" y="6919119"/>
            <a:ext cx="8471122" cy="13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6416" tIns="38208" rIns="76416" bIns="38208">
            <a:spAutoFit/>
          </a:bodyPr>
          <a:lstStyle/>
          <a:p>
            <a:pPr algn="ctr"/>
            <a:r>
              <a:rPr lang="en-US" sz="4000" dirty="0"/>
              <a:t>1  Affiliations XXX, 2  Affiliations XXX</a:t>
            </a:r>
          </a:p>
          <a:p>
            <a:pPr algn="ctr"/>
            <a:r>
              <a:rPr lang="en-SG" sz="4000" dirty="0"/>
              <a:t>Email: main author</a:t>
            </a:r>
          </a:p>
        </p:txBody>
      </p:sp>
      <p:pic>
        <p:nvPicPr>
          <p:cNvPr id="2067" name="Picture 19" descr="C:\Program Files (x86)\Microsoft Office\MEDIA\CAGCAT10\j0285444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2095" y="20635119"/>
            <a:ext cx="7154380" cy="7156814"/>
          </a:xfrm>
          <a:prstGeom prst="rect">
            <a:avLst/>
          </a:prstGeom>
          <a:noFill/>
        </p:spPr>
      </p:pic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15413950" y="24104023"/>
            <a:ext cx="12611143" cy="313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329" tIns="43664" rIns="87329" bIns="43664">
            <a:spAutoFit/>
          </a:bodyPr>
          <a:lstStyle/>
          <a:p>
            <a:pPr defTabSz="872951">
              <a:lnSpc>
                <a:spcPct val="150000"/>
              </a:lnSpc>
              <a:spcBef>
                <a:spcPct val="50000"/>
              </a:spcBef>
            </a:pPr>
            <a:r>
              <a:rPr lang="en-US" sz="3600" b="1" dirty="0">
                <a:solidFill>
                  <a:srgbClr val="CC0000"/>
                </a:solidFill>
                <a:cs typeface="Times New Roman" pitchFamily="18" charset="0"/>
              </a:rPr>
              <a:t>CONCLUSION</a:t>
            </a:r>
          </a:p>
          <a:p>
            <a:r>
              <a:rPr lang="en-US" sz="3600" dirty="0"/>
              <a:t>XXXXXXXXXXXXXXXXXXXXXXXXXXXXXXXXXXXXXXXXXXXXXXXXXXXXXXXXXXXXXXXXXXXXXXXXXXXXXXXXXXXXX.. </a:t>
            </a:r>
          </a:p>
          <a:p>
            <a:r>
              <a:rPr lang="en-US" sz="3600" dirty="0"/>
              <a:t>XXX.XXXXXXXXXXXXXXXXXXXXXXX.</a:t>
            </a:r>
          </a:p>
        </p:txBody>
      </p:sp>
      <p:pic>
        <p:nvPicPr>
          <p:cNvPr id="2068" name="Picture 20" descr="C:\Program Files (x86)\Microsoft Office\MEDIA\CAGCAT10\j0293844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994016" y="13263168"/>
            <a:ext cx="9744974" cy="10245622"/>
          </a:xfrm>
          <a:prstGeom prst="rect">
            <a:avLst/>
          </a:prstGeom>
          <a:noFill/>
        </p:spPr>
      </p:pic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1544402" y="16695956"/>
            <a:ext cx="12611143" cy="25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329" tIns="43664" rIns="87329" bIns="43664">
            <a:spAutoFit/>
          </a:bodyPr>
          <a:lstStyle/>
          <a:p>
            <a:pPr defTabSz="872951">
              <a:lnSpc>
                <a:spcPct val="150000"/>
              </a:lnSpc>
              <a:spcBef>
                <a:spcPct val="50000"/>
              </a:spcBef>
            </a:pPr>
            <a:r>
              <a:rPr lang="en-US" sz="3600" b="1" dirty="0">
                <a:solidFill>
                  <a:srgbClr val="CC0000"/>
                </a:solidFill>
                <a:cs typeface="Times New Roman" pitchFamily="18" charset="0"/>
              </a:rPr>
              <a:t>METHODOLOGY</a:t>
            </a:r>
          </a:p>
          <a:p>
            <a:r>
              <a:rPr lang="en-US" sz="3600" dirty="0"/>
              <a:t>XXXXXXXXXXXXXXXXXXXXXXXXXXXXXXXXXXXXXXXXXXXXXXXXXXXXXXXXXXXXXXXXXXXXXXXXXXXXXXXXXXXXX.. </a:t>
            </a:r>
          </a:p>
        </p:txBody>
      </p:sp>
      <p:pic>
        <p:nvPicPr>
          <p:cNvPr id="15" name="Picture 20" descr="C:\Program Files (x86)\Microsoft Office\MEDIA\CAGCAT10\j0293844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99481" y="30464919"/>
            <a:ext cx="10684408" cy="859692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5209837" y="9052719"/>
            <a:ext cx="125868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CC0000"/>
                </a:solidFill>
                <a:cs typeface="Times New Roman" pitchFamily="18" charset="0"/>
              </a:rPr>
              <a:t>RESULTS</a:t>
            </a:r>
            <a:br>
              <a:rPr lang="en-GB" sz="36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en-SG" sz="3600" dirty="0"/>
              <a:t> </a:t>
            </a:r>
            <a:endParaRPr lang="en-US" sz="3600" dirty="0"/>
          </a:p>
          <a:p>
            <a:r>
              <a:rPr lang="en-US" sz="3600" dirty="0"/>
              <a:t>XXXXXXXXXXXXXXXXXXXXXXXXXXXXXXXXXXXXXXXXXXXXXXXXXXXXXXXXXXXXXXXXXXXXXXXXXXXXXXXXXXXXX.. </a:t>
            </a:r>
          </a:p>
          <a:p>
            <a:r>
              <a:rPr lang="en-US" sz="3600" dirty="0"/>
              <a:t>XXX.XXXXXXXXXXXXXXXXXXXXXXX.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15413951" y="28178919"/>
            <a:ext cx="12611143" cy="313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329" tIns="43664" rIns="87329" bIns="43664">
            <a:spAutoFit/>
          </a:bodyPr>
          <a:lstStyle/>
          <a:p>
            <a:pPr defTabSz="872951">
              <a:lnSpc>
                <a:spcPct val="150000"/>
              </a:lnSpc>
              <a:spcBef>
                <a:spcPct val="50000"/>
              </a:spcBef>
            </a:pPr>
            <a:r>
              <a:rPr lang="en-US" sz="3600" b="1" dirty="0">
                <a:solidFill>
                  <a:srgbClr val="CC0000"/>
                </a:solidFill>
                <a:cs typeface="Times New Roman" pitchFamily="18" charset="0"/>
              </a:rPr>
              <a:t>REFERENCES</a:t>
            </a:r>
          </a:p>
          <a:p>
            <a:r>
              <a:rPr lang="en-US" sz="3600" dirty="0"/>
              <a:t>XXXXXXXXXXXXXXXXXXXXXXXXXXXXXXXXXXXXXXXXXXXXXXXXXXXXXXXXXXXXXXXXXXXXXXXXXXXXXXXXXXXXX.. </a:t>
            </a:r>
          </a:p>
          <a:p>
            <a:r>
              <a:rPr lang="en-US" sz="3600" dirty="0"/>
              <a:t>XXX.XXXXXXXXXXXXXXXXXXXXXXX.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44837" y="39761319"/>
            <a:ext cx="13716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PXXX</a:t>
            </a: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1379494" y="28255119"/>
            <a:ext cx="12611143" cy="175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329" tIns="43664" rIns="87329" bIns="43664">
            <a:spAutoFit/>
          </a:bodyPr>
          <a:lstStyle/>
          <a:p>
            <a:r>
              <a:rPr lang="en-US" sz="3600" dirty="0" smtClean="0"/>
              <a:t>XXXXXXXXXXXXXXXXXXXXXXXXXXXXXXXXXXXXXXXXXXXXXXXXXXXXXXXXXXXXXXXXXXXXXXXXXXXXXXXXXXXXX</a:t>
            </a:r>
            <a:r>
              <a:rPr lang="en-US" sz="3600" dirty="0"/>
              <a:t>..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45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45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1724</TotalTime>
  <Words>38</Words>
  <Application>Microsoft Office PowerPoint</Application>
  <PresentationFormat>Custom</PresentationFormat>
  <Paragraphs>23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Title XXX   Main Author1 XXX, Co-Author2 XXX </vt:lpstr>
    </vt:vector>
  </TitlesOfParts>
  <Company>National University of Singapore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   Xiao Ming TAN1,2 , Carl A. THOMAS3, David GUPTA2</dc:title>
  <dc:creator>Riko</dc:creator>
  <cp:lastModifiedBy>Uset</cp:lastModifiedBy>
  <cp:revision>98</cp:revision>
  <dcterms:created xsi:type="dcterms:W3CDTF">2001-05-14T02:28:10Z</dcterms:created>
  <dcterms:modified xsi:type="dcterms:W3CDTF">2024-11-17T11:24:28Z</dcterms:modified>
</cp:coreProperties>
</file>